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15"/>
  </p:notesMasterIdLst>
  <p:sldIdLst>
    <p:sldId id="256" r:id="rId2"/>
    <p:sldId id="266" r:id="rId3"/>
    <p:sldId id="261" r:id="rId4"/>
    <p:sldId id="263" r:id="rId5"/>
    <p:sldId id="262" r:id="rId6"/>
    <p:sldId id="267" r:id="rId7"/>
    <p:sldId id="258" r:id="rId8"/>
    <p:sldId id="259" r:id="rId9"/>
    <p:sldId id="260" r:id="rId10"/>
    <p:sldId id="264" r:id="rId11"/>
    <p:sldId id="268" r:id="rId12"/>
    <p:sldId id="265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67"/>
    <p:restoredTop sz="86384"/>
  </p:normalViewPr>
  <p:slideViewPr>
    <p:cSldViewPr snapToGrid="0" snapToObjects="1">
      <p:cViewPr>
        <p:scale>
          <a:sx n="114" d="100"/>
          <a:sy n="114" d="100"/>
        </p:scale>
        <p:origin x="312" y="-5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DC1F5F-136D-0040-BCA7-16B20743BB04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53DBFC-B4CE-B44F-9144-CC7DBF481351}">
      <dgm:prSet phldrT="[Text]"/>
      <dgm:spPr>
        <a:gradFill rotWithShape="0">
          <a:gsLst>
            <a:gs pos="33000">
              <a:schemeClr val="bg2">
                <a:tint val="94000"/>
                <a:satMod val="80000"/>
                <a:lumMod val="52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r>
            <a:rPr lang="en-US" dirty="0" smtClean="0"/>
            <a:t>Former</a:t>
          </a:r>
          <a:r>
            <a:rPr lang="en-US" baseline="0" dirty="0" smtClean="0"/>
            <a:t> Hazelwood</a:t>
          </a:r>
          <a:endParaRPr lang="en-US" dirty="0"/>
        </a:p>
      </dgm:t>
    </dgm:pt>
    <dgm:pt modelId="{2672F5E6-258A-E046-8517-B340B473AD79}" type="parTrans" cxnId="{CA710D64-B6CD-C840-A701-3E660C1FB730}">
      <dgm:prSet/>
      <dgm:spPr/>
      <dgm:t>
        <a:bodyPr/>
        <a:lstStyle/>
        <a:p>
          <a:endParaRPr lang="en-US"/>
        </a:p>
      </dgm:t>
    </dgm:pt>
    <dgm:pt modelId="{E30582F4-449A-3946-9CCD-37A82EFEDF6D}" type="sibTrans" cxnId="{CA710D64-B6CD-C840-A701-3E660C1FB730}">
      <dgm:prSet/>
      <dgm:spPr/>
      <dgm:t>
        <a:bodyPr/>
        <a:lstStyle/>
        <a:p>
          <a:endParaRPr lang="en-US"/>
        </a:p>
      </dgm:t>
    </dgm:pt>
    <dgm:pt modelId="{982880BF-29CD-3146-9D51-0D5B79F7FEE3}">
      <dgm:prSet phldrT="[Text]" custT="1"/>
      <dgm:spPr>
        <a:pattFill prst="pct20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r>
            <a:rPr lang="en-US" sz="2000" dirty="0" smtClean="0"/>
            <a:t>14</a:t>
          </a:r>
          <a:r>
            <a:rPr lang="en-US" sz="2000" baseline="0" dirty="0" smtClean="0"/>
            <a:t> Exceptional Child Support Staff Offices, and Large Training Room</a:t>
          </a:r>
          <a:endParaRPr lang="en-US" sz="2000" dirty="0"/>
        </a:p>
      </dgm:t>
    </dgm:pt>
    <dgm:pt modelId="{E0D3E729-CB88-E043-9173-A2B5E6F8493D}" type="parTrans" cxnId="{F085D792-F899-0241-AB65-CE48FE435A49}">
      <dgm:prSet/>
      <dgm:spPr/>
      <dgm:t>
        <a:bodyPr/>
        <a:lstStyle/>
        <a:p>
          <a:endParaRPr lang="en-US"/>
        </a:p>
      </dgm:t>
    </dgm:pt>
    <dgm:pt modelId="{B17A49B5-A0CF-5D47-A8A6-478C48EDE2D2}" type="sibTrans" cxnId="{F085D792-F899-0241-AB65-CE48FE435A49}">
      <dgm:prSet/>
      <dgm:spPr/>
      <dgm:t>
        <a:bodyPr/>
        <a:lstStyle/>
        <a:p>
          <a:endParaRPr lang="en-US"/>
        </a:p>
      </dgm:t>
    </dgm:pt>
    <dgm:pt modelId="{46B270EB-A344-F142-9F8A-E21C4D2351F9}">
      <dgm:prSet phldrT="[Text]"/>
      <dgm:spPr>
        <a:gradFill rotWithShape="0">
          <a:gsLst>
            <a:gs pos="33000">
              <a:schemeClr val="bg2">
                <a:tint val="94000"/>
                <a:satMod val="80000"/>
                <a:lumMod val="52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r>
            <a:rPr lang="en-US" dirty="0" smtClean="0"/>
            <a:t>CHHS</a:t>
          </a:r>
          <a:endParaRPr lang="en-US" dirty="0"/>
        </a:p>
      </dgm:t>
    </dgm:pt>
    <dgm:pt modelId="{2C2E58E0-E3BA-3145-8DE5-77592D4FF2FA}" type="parTrans" cxnId="{B95DC52E-90AC-A040-B275-7D6FFA7724D7}">
      <dgm:prSet/>
      <dgm:spPr/>
      <dgm:t>
        <a:bodyPr/>
        <a:lstStyle/>
        <a:p>
          <a:endParaRPr lang="en-US"/>
        </a:p>
      </dgm:t>
    </dgm:pt>
    <dgm:pt modelId="{45902A28-9918-4244-8AA6-DA8766C55C90}" type="sibTrans" cxnId="{B95DC52E-90AC-A040-B275-7D6FFA7724D7}">
      <dgm:prSet/>
      <dgm:spPr/>
      <dgm:t>
        <a:bodyPr/>
        <a:lstStyle/>
        <a:p>
          <a:endParaRPr lang="en-US"/>
        </a:p>
      </dgm:t>
    </dgm:pt>
    <dgm:pt modelId="{D68ABB62-2A0C-0E4A-9253-55F5C774D63C}">
      <dgm:prSet phldrT="[Text]" custT="1"/>
      <dgm:spPr>
        <a:pattFill prst="pct20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r>
            <a:rPr lang="en-US" sz="2000" dirty="0" smtClean="0"/>
            <a:t>Board Room and Instructional Technology Center (ITC)</a:t>
          </a:r>
          <a:endParaRPr lang="en-US" sz="2000" dirty="0"/>
        </a:p>
      </dgm:t>
    </dgm:pt>
    <dgm:pt modelId="{26226538-44EB-3145-98A0-A171ACCB593D}" type="parTrans" cxnId="{B9D7CB5D-96E0-494B-A20F-9B9DBC23686D}">
      <dgm:prSet/>
      <dgm:spPr/>
      <dgm:t>
        <a:bodyPr/>
        <a:lstStyle/>
        <a:p>
          <a:endParaRPr lang="en-US"/>
        </a:p>
      </dgm:t>
    </dgm:pt>
    <dgm:pt modelId="{4F872881-87EB-2D49-B0CB-FE9B8F8F472E}" type="sibTrans" cxnId="{B9D7CB5D-96E0-494B-A20F-9B9DBC23686D}">
      <dgm:prSet/>
      <dgm:spPr/>
      <dgm:t>
        <a:bodyPr/>
        <a:lstStyle/>
        <a:p>
          <a:endParaRPr lang="en-US"/>
        </a:p>
      </dgm:t>
    </dgm:pt>
    <dgm:pt modelId="{3C8E1510-B899-1342-BEFD-F7AC4396BEDE}">
      <dgm:prSet phldrT="[Text]" custT="1"/>
      <dgm:spPr>
        <a:gradFill rotWithShape="0">
          <a:gsLst>
            <a:gs pos="33000">
              <a:schemeClr val="bg2">
                <a:tint val="94000"/>
                <a:satMod val="80000"/>
                <a:lumMod val="52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r>
            <a:rPr lang="en-US" sz="2000" dirty="0" smtClean="0"/>
            <a:t>Crabtree</a:t>
          </a:r>
          <a:endParaRPr lang="en-US" sz="2000" dirty="0"/>
        </a:p>
      </dgm:t>
    </dgm:pt>
    <dgm:pt modelId="{852A3AAD-804D-2843-8ED1-77F3F432384E}" type="parTrans" cxnId="{B0F10EB3-21CF-5B4D-AB30-A90DEFEAD6DC}">
      <dgm:prSet/>
      <dgm:spPr/>
      <dgm:t>
        <a:bodyPr/>
        <a:lstStyle/>
        <a:p>
          <a:endParaRPr lang="en-US"/>
        </a:p>
      </dgm:t>
    </dgm:pt>
    <dgm:pt modelId="{F681D2E6-C189-274A-ADDD-78C8DB270798}" type="sibTrans" cxnId="{B0F10EB3-21CF-5B4D-AB30-A90DEFEAD6DC}">
      <dgm:prSet/>
      <dgm:spPr/>
      <dgm:t>
        <a:bodyPr/>
        <a:lstStyle/>
        <a:p>
          <a:endParaRPr lang="en-US"/>
        </a:p>
      </dgm:t>
    </dgm:pt>
    <dgm:pt modelId="{669BCD3B-7C15-1E44-ACA9-D48C6081F599}">
      <dgm:prSet phldrT="[Text]" custT="1"/>
      <dgm:spPr>
        <a:pattFill prst="pct20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r>
            <a:rPr lang="en-US" sz="2000" dirty="0" smtClean="0"/>
            <a:t>Child Nutrition</a:t>
          </a:r>
          <a:endParaRPr lang="en-US" sz="2000" dirty="0"/>
        </a:p>
      </dgm:t>
    </dgm:pt>
    <dgm:pt modelId="{21ACB922-A96D-E14A-ACA2-1858293CA9E1}" type="parTrans" cxnId="{26FE375F-C199-574E-A393-D5CE7A967052}">
      <dgm:prSet/>
      <dgm:spPr/>
      <dgm:t>
        <a:bodyPr/>
        <a:lstStyle/>
        <a:p>
          <a:endParaRPr lang="en-US"/>
        </a:p>
      </dgm:t>
    </dgm:pt>
    <dgm:pt modelId="{B2CC3905-92C9-0E4A-84D7-39F7D43B2411}" type="sibTrans" cxnId="{26FE375F-C199-574E-A393-D5CE7A967052}">
      <dgm:prSet/>
      <dgm:spPr/>
      <dgm:t>
        <a:bodyPr/>
        <a:lstStyle/>
        <a:p>
          <a:endParaRPr lang="en-US"/>
        </a:p>
      </dgm:t>
    </dgm:pt>
    <dgm:pt modelId="{658E5A8A-4511-134A-9E15-5BABD311F620}">
      <dgm:prSet phldrT="[Text]" custT="1"/>
      <dgm:spPr>
        <a:gradFill rotWithShape="0">
          <a:gsLst>
            <a:gs pos="33000">
              <a:schemeClr val="bg2">
                <a:tint val="94000"/>
                <a:satMod val="80000"/>
                <a:lumMod val="52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>
          <a:glow rad="279400">
            <a:schemeClr val="accent1">
              <a:alpha val="44000"/>
            </a:schemeClr>
          </a:glow>
          <a:softEdge rad="0"/>
        </a:effectLst>
        <a:scene3d>
          <a:camera prst="orthographicFront"/>
          <a:lightRig rig="threePt" dir="t"/>
        </a:scene3d>
        <a:sp3d>
          <a:bevelT w="0"/>
        </a:sp3d>
      </dgm:spPr>
      <dgm:t>
        <a:bodyPr/>
        <a:lstStyle/>
        <a:p>
          <a:r>
            <a:rPr lang="en-US" sz="3200" b="1" dirty="0" smtClean="0"/>
            <a:t>Educational Support Center</a:t>
          </a:r>
          <a:endParaRPr lang="en-US" sz="3200" b="1" dirty="0"/>
        </a:p>
      </dgm:t>
    </dgm:pt>
    <dgm:pt modelId="{C4620D3C-2F20-E841-BB9E-83C9D9E87E77}" type="parTrans" cxnId="{F9F75683-CE59-3F4A-BA72-93DC0EED8914}">
      <dgm:prSet/>
      <dgm:spPr/>
      <dgm:t>
        <a:bodyPr/>
        <a:lstStyle/>
        <a:p>
          <a:endParaRPr lang="en-US"/>
        </a:p>
      </dgm:t>
    </dgm:pt>
    <dgm:pt modelId="{D0FBF8EA-622E-054C-A0AC-99F4E0944838}" type="sibTrans" cxnId="{F9F75683-CE59-3F4A-BA72-93DC0EED8914}">
      <dgm:prSet/>
      <dgm:spPr/>
      <dgm:t>
        <a:bodyPr/>
        <a:lstStyle/>
        <a:p>
          <a:endParaRPr lang="en-US"/>
        </a:p>
      </dgm:t>
    </dgm:pt>
    <dgm:pt modelId="{1F45A253-94B3-6446-8C82-4A29A2273D85}">
      <dgm:prSet phldrT="[Text]" custT="1"/>
      <dgm:spPr>
        <a:pattFill prst="pct20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r>
            <a:rPr lang="en-US" sz="2000" b="1" dirty="0" smtClean="0"/>
            <a:t>Training Rooms, Board Room, ITC,</a:t>
          </a:r>
          <a:r>
            <a:rPr lang="en-US" sz="2000" b="1" baseline="0" dirty="0" smtClean="0"/>
            <a:t> </a:t>
          </a:r>
          <a:r>
            <a:rPr lang="en-US" sz="2000" b="1" dirty="0" smtClean="0"/>
            <a:t>Child Nutrition</a:t>
          </a:r>
          <a:r>
            <a:rPr lang="en-US" sz="2000" b="1" baseline="0" dirty="0" smtClean="0"/>
            <a:t> </a:t>
          </a:r>
          <a:r>
            <a:rPr lang="en-US" sz="2000" b="1" dirty="0" smtClean="0"/>
            <a:t>and Offices</a:t>
          </a:r>
          <a:endParaRPr lang="en-US" sz="2000" b="1" dirty="0"/>
        </a:p>
      </dgm:t>
    </dgm:pt>
    <dgm:pt modelId="{5324434E-3E57-B742-9048-95ADBA70737A}" type="parTrans" cxnId="{69EE4553-BFF5-5047-9715-4B81E0FEBD5C}">
      <dgm:prSet/>
      <dgm:spPr/>
      <dgm:t>
        <a:bodyPr/>
        <a:lstStyle/>
        <a:p>
          <a:endParaRPr lang="en-US"/>
        </a:p>
      </dgm:t>
    </dgm:pt>
    <dgm:pt modelId="{46548840-9EF0-2446-94B0-F25E5E4CF7A8}" type="sibTrans" cxnId="{69EE4553-BFF5-5047-9715-4B81E0FEBD5C}">
      <dgm:prSet/>
      <dgm:spPr/>
      <dgm:t>
        <a:bodyPr/>
        <a:lstStyle/>
        <a:p>
          <a:endParaRPr lang="en-US"/>
        </a:p>
      </dgm:t>
    </dgm:pt>
    <dgm:pt modelId="{FA33C7BA-718E-8548-8790-E80CA797075E}">
      <dgm:prSet phldrT="[Text]" custT="1"/>
      <dgm:spPr>
        <a:noFill/>
      </dgm:spPr>
      <dgm:t>
        <a:bodyPr/>
        <a:lstStyle/>
        <a:p>
          <a:r>
            <a:rPr lang="en-US" sz="2000" dirty="0" smtClean="0"/>
            <a:t>Central Office</a:t>
          </a:r>
          <a:endParaRPr lang="en-US" sz="2000" dirty="0"/>
        </a:p>
      </dgm:t>
    </dgm:pt>
    <dgm:pt modelId="{50E2216A-4C16-BA40-8120-DF171EDD0650}" type="parTrans" cxnId="{8F11348D-2B88-A049-AE6C-CAF0DBAA22C4}">
      <dgm:prSet/>
      <dgm:spPr/>
      <dgm:t>
        <a:bodyPr/>
        <a:lstStyle/>
        <a:p>
          <a:endParaRPr lang="en-US"/>
        </a:p>
      </dgm:t>
    </dgm:pt>
    <dgm:pt modelId="{312309F8-1D9D-2D45-B66E-87E17F387BC8}" type="sibTrans" cxnId="{8F11348D-2B88-A049-AE6C-CAF0DBAA22C4}">
      <dgm:prSet/>
      <dgm:spPr/>
      <dgm:t>
        <a:bodyPr/>
        <a:lstStyle/>
        <a:p>
          <a:endParaRPr lang="en-US"/>
        </a:p>
      </dgm:t>
    </dgm:pt>
    <dgm:pt modelId="{4B3BC4D8-56B4-8542-86CB-16B4D5FD9C8C}">
      <dgm:prSet phldrT="[Text]" custT="1"/>
      <dgm:spPr>
        <a:pattFill prst="pct20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r>
            <a:rPr lang="en-US" sz="2000" dirty="0" smtClean="0"/>
            <a:t>Offices, Training</a:t>
          </a:r>
          <a:r>
            <a:rPr lang="en-US" sz="2000" baseline="0" dirty="0" smtClean="0"/>
            <a:t> and </a:t>
          </a:r>
          <a:r>
            <a:rPr lang="en-US" sz="2000" dirty="0" smtClean="0"/>
            <a:t>Meeting Room, Records Storage</a:t>
          </a:r>
          <a:endParaRPr lang="en-US" sz="2000" dirty="0"/>
        </a:p>
      </dgm:t>
    </dgm:pt>
    <dgm:pt modelId="{C18F1C61-7FDF-2D4E-B48B-CEB4A6C04DF2}" type="parTrans" cxnId="{4B5CFB3B-A7A1-CF40-ACCE-B142A3234594}">
      <dgm:prSet/>
      <dgm:spPr/>
      <dgm:t>
        <a:bodyPr/>
        <a:lstStyle/>
        <a:p>
          <a:endParaRPr lang="en-US"/>
        </a:p>
      </dgm:t>
    </dgm:pt>
    <dgm:pt modelId="{B571EA19-B782-1840-BE24-8E5502F10C1B}" type="sibTrans" cxnId="{4B5CFB3B-A7A1-CF40-ACCE-B142A3234594}">
      <dgm:prSet/>
      <dgm:spPr/>
      <dgm:t>
        <a:bodyPr/>
        <a:lstStyle/>
        <a:p>
          <a:endParaRPr lang="en-US"/>
        </a:p>
      </dgm:t>
    </dgm:pt>
    <dgm:pt modelId="{BC873053-1624-5849-AA70-B91EBE14AC27}" type="pres">
      <dgm:prSet presAssocID="{0BDC1F5F-136D-0040-BCA7-16B20743BB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54DB1C-0F8F-0248-B04B-39DB9785758A}" type="pres">
      <dgm:prSet presAssocID="{658E5A8A-4511-134A-9E15-5BABD311F620}" presName="boxAndChildren" presStyleCnt="0"/>
      <dgm:spPr/>
    </dgm:pt>
    <dgm:pt modelId="{06E4DE29-D58E-6048-8CC1-54E5C05FBC10}" type="pres">
      <dgm:prSet presAssocID="{658E5A8A-4511-134A-9E15-5BABD311F620}" presName="parentTextBox" presStyleLbl="node1" presStyleIdx="0" presStyleCnt="5"/>
      <dgm:spPr/>
      <dgm:t>
        <a:bodyPr/>
        <a:lstStyle/>
        <a:p>
          <a:endParaRPr lang="en-US"/>
        </a:p>
      </dgm:t>
    </dgm:pt>
    <dgm:pt modelId="{5E5AE667-963A-4C41-B7AB-32852CCF30C7}" type="pres">
      <dgm:prSet presAssocID="{658E5A8A-4511-134A-9E15-5BABD311F620}" presName="entireBox" presStyleLbl="node1" presStyleIdx="0" presStyleCnt="5"/>
      <dgm:spPr/>
      <dgm:t>
        <a:bodyPr/>
        <a:lstStyle/>
        <a:p>
          <a:endParaRPr lang="en-US"/>
        </a:p>
      </dgm:t>
    </dgm:pt>
    <dgm:pt modelId="{FF02C047-3D17-2F47-9CA8-00515ADE8AF2}" type="pres">
      <dgm:prSet presAssocID="{658E5A8A-4511-134A-9E15-5BABD311F620}" presName="descendantBox" presStyleCnt="0"/>
      <dgm:spPr/>
    </dgm:pt>
    <dgm:pt modelId="{5B60A978-31E5-8C4F-86BD-A982BA3DE244}" type="pres">
      <dgm:prSet presAssocID="{1F45A253-94B3-6446-8C82-4A29A2273D85}" presName="childTextBox" presStyleLbl="fgAccFollowNode1" presStyleIdx="0" presStyleCnt="5" custLinFactNeighborX="-1897" custLinFactNeighborY="299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82607C-10F9-B548-AC8A-0700BFE293B8}" type="pres">
      <dgm:prSet presAssocID="{312309F8-1D9D-2D45-B66E-87E17F387BC8}" presName="sp" presStyleCnt="0"/>
      <dgm:spPr/>
    </dgm:pt>
    <dgm:pt modelId="{9612DC4D-9CD8-1844-94C5-561049F965C9}" type="pres">
      <dgm:prSet presAssocID="{FA33C7BA-718E-8548-8790-E80CA797075E}" presName="arrowAndChildren" presStyleCnt="0"/>
      <dgm:spPr/>
    </dgm:pt>
    <dgm:pt modelId="{70E74958-48D9-7D48-8ED1-ADC4697A6748}" type="pres">
      <dgm:prSet presAssocID="{FA33C7BA-718E-8548-8790-E80CA797075E}" presName="parentTextArrow" presStyleLbl="node1" presStyleIdx="0" presStyleCnt="5"/>
      <dgm:spPr/>
      <dgm:t>
        <a:bodyPr/>
        <a:lstStyle/>
        <a:p>
          <a:endParaRPr lang="en-US"/>
        </a:p>
      </dgm:t>
    </dgm:pt>
    <dgm:pt modelId="{21D6F84A-C009-5E4A-AE93-ECEE68800CFA}" type="pres">
      <dgm:prSet presAssocID="{FA33C7BA-718E-8548-8790-E80CA797075E}" presName="arrow" presStyleLbl="node1" presStyleIdx="1" presStyleCnt="5"/>
      <dgm:spPr/>
      <dgm:t>
        <a:bodyPr/>
        <a:lstStyle/>
        <a:p>
          <a:endParaRPr lang="en-US"/>
        </a:p>
      </dgm:t>
    </dgm:pt>
    <dgm:pt modelId="{4CF9AF07-E4F8-8D4E-9148-BB1E8EEAEBD1}" type="pres">
      <dgm:prSet presAssocID="{FA33C7BA-718E-8548-8790-E80CA797075E}" presName="descendantArrow" presStyleCnt="0"/>
      <dgm:spPr/>
    </dgm:pt>
    <dgm:pt modelId="{1D3419B8-23DB-9642-9621-47CEC7FEA09D}" type="pres">
      <dgm:prSet presAssocID="{4B3BC4D8-56B4-8542-86CB-16B4D5FD9C8C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68B8F-5B26-F945-BF8D-D2853B25DBBC}" type="pres">
      <dgm:prSet presAssocID="{F681D2E6-C189-274A-ADDD-78C8DB270798}" presName="sp" presStyleCnt="0"/>
      <dgm:spPr/>
    </dgm:pt>
    <dgm:pt modelId="{E319CFDE-6038-4B4B-B4BC-F6C3DAAEC8B2}" type="pres">
      <dgm:prSet presAssocID="{3C8E1510-B899-1342-BEFD-F7AC4396BEDE}" presName="arrowAndChildren" presStyleCnt="0"/>
      <dgm:spPr/>
    </dgm:pt>
    <dgm:pt modelId="{90C9D69E-AE7D-2A4B-9544-62577D9C730D}" type="pres">
      <dgm:prSet presAssocID="{3C8E1510-B899-1342-BEFD-F7AC4396BEDE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7308E659-486E-7940-B711-7A953EE96A46}" type="pres">
      <dgm:prSet presAssocID="{3C8E1510-B899-1342-BEFD-F7AC4396BEDE}" presName="arrow" presStyleLbl="node1" presStyleIdx="2" presStyleCnt="5"/>
      <dgm:spPr/>
      <dgm:t>
        <a:bodyPr/>
        <a:lstStyle/>
        <a:p>
          <a:endParaRPr lang="en-US"/>
        </a:p>
      </dgm:t>
    </dgm:pt>
    <dgm:pt modelId="{D7DC948F-FA5D-714A-A7A7-06FB359A22CD}" type="pres">
      <dgm:prSet presAssocID="{3C8E1510-B899-1342-BEFD-F7AC4396BEDE}" presName="descendantArrow" presStyleCnt="0"/>
      <dgm:spPr/>
    </dgm:pt>
    <dgm:pt modelId="{5DA36202-6CB4-3F4D-81C5-DDCDBE273093}" type="pres">
      <dgm:prSet presAssocID="{669BCD3B-7C15-1E44-ACA9-D48C6081F599}" presName="childTextArrow" presStyleLbl="fgAccFollowNode1" presStyleIdx="2" presStyleCnt="5" custLinFactNeighborX="-4194" custLinFactNeighborY="4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7C5EA-07DC-9948-8BFA-F41008CCFA72}" type="pres">
      <dgm:prSet presAssocID="{45902A28-9918-4244-8AA6-DA8766C55C90}" presName="sp" presStyleCnt="0"/>
      <dgm:spPr/>
    </dgm:pt>
    <dgm:pt modelId="{D4380210-3FE9-5642-B9B0-7CA304AAED3D}" type="pres">
      <dgm:prSet presAssocID="{46B270EB-A344-F142-9F8A-E21C4D2351F9}" presName="arrowAndChildren" presStyleCnt="0"/>
      <dgm:spPr/>
    </dgm:pt>
    <dgm:pt modelId="{83B76198-6D32-F844-B7D1-14011A81F3E6}" type="pres">
      <dgm:prSet presAssocID="{46B270EB-A344-F142-9F8A-E21C4D2351F9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1438C04B-27DF-A24E-BBF3-BBC88F4C729D}" type="pres">
      <dgm:prSet presAssocID="{46B270EB-A344-F142-9F8A-E21C4D2351F9}" presName="arrow" presStyleLbl="node1" presStyleIdx="3" presStyleCnt="5"/>
      <dgm:spPr/>
      <dgm:t>
        <a:bodyPr/>
        <a:lstStyle/>
        <a:p>
          <a:endParaRPr lang="en-US"/>
        </a:p>
      </dgm:t>
    </dgm:pt>
    <dgm:pt modelId="{42BDAF31-3CFD-5643-AB6C-399DC2DF0E65}" type="pres">
      <dgm:prSet presAssocID="{46B270EB-A344-F142-9F8A-E21C4D2351F9}" presName="descendantArrow" presStyleCnt="0"/>
      <dgm:spPr/>
    </dgm:pt>
    <dgm:pt modelId="{7E6107A1-DDBC-B542-A0B9-BBB9BBC6B1F5}" type="pres">
      <dgm:prSet presAssocID="{D68ABB62-2A0C-0E4A-9253-55F5C774D63C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C72D9-D004-2A47-BA83-A6F41A7521A5}" type="pres">
      <dgm:prSet presAssocID="{E30582F4-449A-3946-9CCD-37A82EFEDF6D}" presName="sp" presStyleCnt="0"/>
      <dgm:spPr/>
    </dgm:pt>
    <dgm:pt modelId="{96DA689B-0567-2340-8ABD-2E708443B47C}" type="pres">
      <dgm:prSet presAssocID="{5E53DBFC-B4CE-B44F-9144-CC7DBF481351}" presName="arrowAndChildren" presStyleCnt="0"/>
      <dgm:spPr/>
    </dgm:pt>
    <dgm:pt modelId="{FDF56F05-224F-BE4B-AF1C-079DD2DE94CC}" type="pres">
      <dgm:prSet presAssocID="{5E53DBFC-B4CE-B44F-9144-CC7DBF481351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F8DEC20E-87BE-D740-90A6-0CEABEB1BF59}" type="pres">
      <dgm:prSet presAssocID="{5E53DBFC-B4CE-B44F-9144-CC7DBF481351}" presName="arrow" presStyleLbl="node1" presStyleIdx="4" presStyleCnt="5" custLinFactY="-200000" custLinFactNeighborX="-10645" custLinFactNeighborY="-232984"/>
      <dgm:spPr/>
      <dgm:t>
        <a:bodyPr/>
        <a:lstStyle/>
        <a:p>
          <a:endParaRPr lang="en-US"/>
        </a:p>
      </dgm:t>
    </dgm:pt>
    <dgm:pt modelId="{30E06AAC-7830-9D45-BC7D-ECB3427B4342}" type="pres">
      <dgm:prSet presAssocID="{5E53DBFC-B4CE-B44F-9144-CC7DBF481351}" presName="descendantArrow" presStyleCnt="0"/>
      <dgm:spPr/>
    </dgm:pt>
    <dgm:pt modelId="{052C2C36-4605-AC43-AFFD-83036958E928}" type="pres">
      <dgm:prSet presAssocID="{982880BF-29CD-3146-9D51-0D5B79F7FEE3}" presName="childTextArrow" presStyleLbl="fgAccFollowNode1" presStyleIdx="4" presStyleCnt="5" custScaleX="217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E982F4-4D3B-8449-8EFE-5976737AC40A}" type="presOf" srcId="{FA33C7BA-718E-8548-8790-E80CA797075E}" destId="{70E74958-48D9-7D48-8ED1-ADC4697A6748}" srcOrd="0" destOrd="0" presId="urn:microsoft.com/office/officeart/2005/8/layout/process4"/>
    <dgm:cxn modelId="{4B5CFB3B-A7A1-CF40-ACCE-B142A3234594}" srcId="{FA33C7BA-718E-8548-8790-E80CA797075E}" destId="{4B3BC4D8-56B4-8542-86CB-16B4D5FD9C8C}" srcOrd="0" destOrd="0" parTransId="{C18F1C61-7FDF-2D4E-B48B-CEB4A6C04DF2}" sibTransId="{B571EA19-B782-1840-BE24-8E5502F10C1B}"/>
    <dgm:cxn modelId="{8F11348D-2B88-A049-AE6C-CAF0DBAA22C4}" srcId="{0BDC1F5F-136D-0040-BCA7-16B20743BB04}" destId="{FA33C7BA-718E-8548-8790-E80CA797075E}" srcOrd="3" destOrd="0" parTransId="{50E2216A-4C16-BA40-8120-DF171EDD0650}" sibTransId="{312309F8-1D9D-2D45-B66E-87E17F387BC8}"/>
    <dgm:cxn modelId="{B95DC52E-90AC-A040-B275-7D6FFA7724D7}" srcId="{0BDC1F5F-136D-0040-BCA7-16B20743BB04}" destId="{46B270EB-A344-F142-9F8A-E21C4D2351F9}" srcOrd="1" destOrd="0" parTransId="{2C2E58E0-E3BA-3145-8DE5-77592D4FF2FA}" sibTransId="{45902A28-9918-4244-8AA6-DA8766C55C90}"/>
    <dgm:cxn modelId="{CA710D64-B6CD-C840-A701-3E660C1FB730}" srcId="{0BDC1F5F-136D-0040-BCA7-16B20743BB04}" destId="{5E53DBFC-B4CE-B44F-9144-CC7DBF481351}" srcOrd="0" destOrd="0" parTransId="{2672F5E6-258A-E046-8517-B340B473AD79}" sibTransId="{E30582F4-449A-3946-9CCD-37A82EFEDF6D}"/>
    <dgm:cxn modelId="{9394352F-8C01-5D45-AFE3-01851F741794}" type="presOf" srcId="{658E5A8A-4511-134A-9E15-5BABD311F620}" destId="{5E5AE667-963A-4C41-B7AB-32852CCF30C7}" srcOrd="1" destOrd="0" presId="urn:microsoft.com/office/officeart/2005/8/layout/process4"/>
    <dgm:cxn modelId="{9DF2EC39-EC3C-BA44-B8B9-1CCC966D8E6A}" type="presOf" srcId="{46B270EB-A344-F142-9F8A-E21C4D2351F9}" destId="{83B76198-6D32-F844-B7D1-14011A81F3E6}" srcOrd="0" destOrd="0" presId="urn:microsoft.com/office/officeart/2005/8/layout/process4"/>
    <dgm:cxn modelId="{6DF32DC8-EC84-FE4B-BBEA-7A2496257341}" type="presOf" srcId="{FA33C7BA-718E-8548-8790-E80CA797075E}" destId="{21D6F84A-C009-5E4A-AE93-ECEE68800CFA}" srcOrd="1" destOrd="0" presId="urn:microsoft.com/office/officeart/2005/8/layout/process4"/>
    <dgm:cxn modelId="{26FE375F-C199-574E-A393-D5CE7A967052}" srcId="{3C8E1510-B899-1342-BEFD-F7AC4396BEDE}" destId="{669BCD3B-7C15-1E44-ACA9-D48C6081F599}" srcOrd="0" destOrd="0" parTransId="{21ACB922-A96D-E14A-ACA2-1858293CA9E1}" sibTransId="{B2CC3905-92C9-0E4A-84D7-39F7D43B2411}"/>
    <dgm:cxn modelId="{5AFE0599-D1FD-3346-A46E-6CB4BE118565}" type="presOf" srcId="{D68ABB62-2A0C-0E4A-9253-55F5C774D63C}" destId="{7E6107A1-DDBC-B542-A0B9-BBB9BBC6B1F5}" srcOrd="0" destOrd="0" presId="urn:microsoft.com/office/officeart/2005/8/layout/process4"/>
    <dgm:cxn modelId="{EA7238B6-891D-8742-84A7-402EBE9F8FEE}" type="presOf" srcId="{1F45A253-94B3-6446-8C82-4A29A2273D85}" destId="{5B60A978-31E5-8C4F-86BD-A982BA3DE244}" srcOrd="0" destOrd="0" presId="urn:microsoft.com/office/officeart/2005/8/layout/process4"/>
    <dgm:cxn modelId="{B9D7CB5D-96E0-494B-A20F-9B9DBC23686D}" srcId="{46B270EB-A344-F142-9F8A-E21C4D2351F9}" destId="{D68ABB62-2A0C-0E4A-9253-55F5C774D63C}" srcOrd="0" destOrd="0" parTransId="{26226538-44EB-3145-98A0-A171ACCB593D}" sibTransId="{4F872881-87EB-2D49-B0CB-FE9B8F8F472E}"/>
    <dgm:cxn modelId="{94B4DF4E-3317-1A43-B98A-962FBEF7F0E0}" type="presOf" srcId="{669BCD3B-7C15-1E44-ACA9-D48C6081F599}" destId="{5DA36202-6CB4-3F4D-81C5-DDCDBE273093}" srcOrd="0" destOrd="0" presId="urn:microsoft.com/office/officeart/2005/8/layout/process4"/>
    <dgm:cxn modelId="{4926107F-B538-3D43-8940-C90E13665319}" type="presOf" srcId="{3C8E1510-B899-1342-BEFD-F7AC4396BEDE}" destId="{7308E659-486E-7940-B711-7A953EE96A46}" srcOrd="1" destOrd="0" presId="urn:microsoft.com/office/officeart/2005/8/layout/process4"/>
    <dgm:cxn modelId="{A8BC1E62-6EE8-A34F-94FF-BC71F234C4AE}" type="presOf" srcId="{658E5A8A-4511-134A-9E15-5BABD311F620}" destId="{06E4DE29-D58E-6048-8CC1-54E5C05FBC10}" srcOrd="0" destOrd="0" presId="urn:microsoft.com/office/officeart/2005/8/layout/process4"/>
    <dgm:cxn modelId="{A4BF6D31-BCF4-3C43-A304-90DF571DE4AB}" type="presOf" srcId="{3C8E1510-B899-1342-BEFD-F7AC4396BEDE}" destId="{90C9D69E-AE7D-2A4B-9544-62577D9C730D}" srcOrd="0" destOrd="0" presId="urn:microsoft.com/office/officeart/2005/8/layout/process4"/>
    <dgm:cxn modelId="{976FB124-45C0-E244-B723-2BAC9B510841}" type="presOf" srcId="{982880BF-29CD-3146-9D51-0D5B79F7FEE3}" destId="{052C2C36-4605-AC43-AFFD-83036958E928}" srcOrd="0" destOrd="0" presId="urn:microsoft.com/office/officeart/2005/8/layout/process4"/>
    <dgm:cxn modelId="{F9F75683-CE59-3F4A-BA72-93DC0EED8914}" srcId="{0BDC1F5F-136D-0040-BCA7-16B20743BB04}" destId="{658E5A8A-4511-134A-9E15-5BABD311F620}" srcOrd="4" destOrd="0" parTransId="{C4620D3C-2F20-E841-BB9E-83C9D9E87E77}" sibTransId="{D0FBF8EA-622E-054C-A0AC-99F4E0944838}"/>
    <dgm:cxn modelId="{C2BD88D2-A222-E240-92A7-BDCE53F18713}" type="presOf" srcId="{46B270EB-A344-F142-9F8A-E21C4D2351F9}" destId="{1438C04B-27DF-A24E-BBF3-BBC88F4C729D}" srcOrd="1" destOrd="0" presId="urn:microsoft.com/office/officeart/2005/8/layout/process4"/>
    <dgm:cxn modelId="{1D5D545C-838A-AB4D-BDB4-0DBB337B8996}" type="presOf" srcId="{5E53DBFC-B4CE-B44F-9144-CC7DBF481351}" destId="{F8DEC20E-87BE-D740-90A6-0CEABEB1BF59}" srcOrd="1" destOrd="0" presId="urn:microsoft.com/office/officeart/2005/8/layout/process4"/>
    <dgm:cxn modelId="{69EE4553-BFF5-5047-9715-4B81E0FEBD5C}" srcId="{658E5A8A-4511-134A-9E15-5BABD311F620}" destId="{1F45A253-94B3-6446-8C82-4A29A2273D85}" srcOrd="0" destOrd="0" parTransId="{5324434E-3E57-B742-9048-95ADBA70737A}" sibTransId="{46548840-9EF0-2446-94B0-F25E5E4CF7A8}"/>
    <dgm:cxn modelId="{6DA9A226-65AC-FB46-A4BB-E180F592624B}" type="presOf" srcId="{0BDC1F5F-136D-0040-BCA7-16B20743BB04}" destId="{BC873053-1624-5849-AA70-B91EBE14AC27}" srcOrd="0" destOrd="0" presId="urn:microsoft.com/office/officeart/2005/8/layout/process4"/>
    <dgm:cxn modelId="{D396C6E6-7204-3749-8742-D9013AF01D85}" type="presOf" srcId="{4B3BC4D8-56B4-8542-86CB-16B4D5FD9C8C}" destId="{1D3419B8-23DB-9642-9621-47CEC7FEA09D}" srcOrd="0" destOrd="0" presId="urn:microsoft.com/office/officeart/2005/8/layout/process4"/>
    <dgm:cxn modelId="{2FCAD6A7-06F2-8446-AD24-680B13E13E84}" type="presOf" srcId="{5E53DBFC-B4CE-B44F-9144-CC7DBF481351}" destId="{FDF56F05-224F-BE4B-AF1C-079DD2DE94CC}" srcOrd="0" destOrd="0" presId="urn:microsoft.com/office/officeart/2005/8/layout/process4"/>
    <dgm:cxn modelId="{F085D792-F899-0241-AB65-CE48FE435A49}" srcId="{5E53DBFC-B4CE-B44F-9144-CC7DBF481351}" destId="{982880BF-29CD-3146-9D51-0D5B79F7FEE3}" srcOrd="0" destOrd="0" parTransId="{E0D3E729-CB88-E043-9173-A2B5E6F8493D}" sibTransId="{B17A49B5-A0CF-5D47-A8A6-478C48EDE2D2}"/>
    <dgm:cxn modelId="{B0F10EB3-21CF-5B4D-AB30-A90DEFEAD6DC}" srcId="{0BDC1F5F-136D-0040-BCA7-16B20743BB04}" destId="{3C8E1510-B899-1342-BEFD-F7AC4396BEDE}" srcOrd="2" destOrd="0" parTransId="{852A3AAD-804D-2843-8ED1-77F3F432384E}" sibTransId="{F681D2E6-C189-274A-ADDD-78C8DB270798}"/>
    <dgm:cxn modelId="{41E8A31C-C977-8549-B5AE-9241BA24F84E}" type="presParOf" srcId="{BC873053-1624-5849-AA70-B91EBE14AC27}" destId="{2954DB1C-0F8F-0248-B04B-39DB9785758A}" srcOrd="0" destOrd="0" presId="urn:microsoft.com/office/officeart/2005/8/layout/process4"/>
    <dgm:cxn modelId="{78B3E76C-E34F-6644-8473-611C7B54A42E}" type="presParOf" srcId="{2954DB1C-0F8F-0248-B04B-39DB9785758A}" destId="{06E4DE29-D58E-6048-8CC1-54E5C05FBC10}" srcOrd="0" destOrd="0" presId="urn:microsoft.com/office/officeart/2005/8/layout/process4"/>
    <dgm:cxn modelId="{5F023150-6195-7D45-9673-29005D201805}" type="presParOf" srcId="{2954DB1C-0F8F-0248-B04B-39DB9785758A}" destId="{5E5AE667-963A-4C41-B7AB-32852CCF30C7}" srcOrd="1" destOrd="0" presId="urn:microsoft.com/office/officeart/2005/8/layout/process4"/>
    <dgm:cxn modelId="{DCC7E14D-2208-674A-AD29-CEA58E5B259B}" type="presParOf" srcId="{2954DB1C-0F8F-0248-B04B-39DB9785758A}" destId="{FF02C047-3D17-2F47-9CA8-00515ADE8AF2}" srcOrd="2" destOrd="0" presId="urn:microsoft.com/office/officeart/2005/8/layout/process4"/>
    <dgm:cxn modelId="{9E185C86-2BB5-1941-A095-F8A1E01C0CF5}" type="presParOf" srcId="{FF02C047-3D17-2F47-9CA8-00515ADE8AF2}" destId="{5B60A978-31E5-8C4F-86BD-A982BA3DE244}" srcOrd="0" destOrd="0" presId="urn:microsoft.com/office/officeart/2005/8/layout/process4"/>
    <dgm:cxn modelId="{1FBCA3C4-7977-4549-A4ED-C7192C1ADF2A}" type="presParOf" srcId="{BC873053-1624-5849-AA70-B91EBE14AC27}" destId="{3D82607C-10F9-B548-AC8A-0700BFE293B8}" srcOrd="1" destOrd="0" presId="urn:microsoft.com/office/officeart/2005/8/layout/process4"/>
    <dgm:cxn modelId="{364C5D34-816C-AC43-AE36-C89722336728}" type="presParOf" srcId="{BC873053-1624-5849-AA70-B91EBE14AC27}" destId="{9612DC4D-9CD8-1844-94C5-561049F965C9}" srcOrd="2" destOrd="0" presId="urn:microsoft.com/office/officeart/2005/8/layout/process4"/>
    <dgm:cxn modelId="{90AF9A6F-C4BE-EF40-953A-A2FD6451C0F2}" type="presParOf" srcId="{9612DC4D-9CD8-1844-94C5-561049F965C9}" destId="{70E74958-48D9-7D48-8ED1-ADC4697A6748}" srcOrd="0" destOrd="0" presId="urn:microsoft.com/office/officeart/2005/8/layout/process4"/>
    <dgm:cxn modelId="{F60EFB39-C1C5-0B46-8A56-7D7F05AEC062}" type="presParOf" srcId="{9612DC4D-9CD8-1844-94C5-561049F965C9}" destId="{21D6F84A-C009-5E4A-AE93-ECEE68800CFA}" srcOrd="1" destOrd="0" presId="urn:microsoft.com/office/officeart/2005/8/layout/process4"/>
    <dgm:cxn modelId="{21854A00-EF7F-FB49-8182-FB93119D0D7D}" type="presParOf" srcId="{9612DC4D-9CD8-1844-94C5-561049F965C9}" destId="{4CF9AF07-E4F8-8D4E-9148-BB1E8EEAEBD1}" srcOrd="2" destOrd="0" presId="urn:microsoft.com/office/officeart/2005/8/layout/process4"/>
    <dgm:cxn modelId="{67436D74-3984-C645-9C70-60BC01DCDB44}" type="presParOf" srcId="{4CF9AF07-E4F8-8D4E-9148-BB1E8EEAEBD1}" destId="{1D3419B8-23DB-9642-9621-47CEC7FEA09D}" srcOrd="0" destOrd="0" presId="urn:microsoft.com/office/officeart/2005/8/layout/process4"/>
    <dgm:cxn modelId="{F5754299-99F3-BB41-A62F-9C3E11A1E723}" type="presParOf" srcId="{BC873053-1624-5849-AA70-B91EBE14AC27}" destId="{90F68B8F-5B26-F945-BF8D-D2853B25DBBC}" srcOrd="3" destOrd="0" presId="urn:microsoft.com/office/officeart/2005/8/layout/process4"/>
    <dgm:cxn modelId="{5869076A-AAF4-B448-84C3-F38D6C454B31}" type="presParOf" srcId="{BC873053-1624-5849-AA70-B91EBE14AC27}" destId="{E319CFDE-6038-4B4B-B4BC-F6C3DAAEC8B2}" srcOrd="4" destOrd="0" presId="urn:microsoft.com/office/officeart/2005/8/layout/process4"/>
    <dgm:cxn modelId="{8409C213-E22A-3946-B8EE-B8171ED62CB6}" type="presParOf" srcId="{E319CFDE-6038-4B4B-B4BC-F6C3DAAEC8B2}" destId="{90C9D69E-AE7D-2A4B-9544-62577D9C730D}" srcOrd="0" destOrd="0" presId="urn:microsoft.com/office/officeart/2005/8/layout/process4"/>
    <dgm:cxn modelId="{01128724-0373-0545-AEA1-A7CCAF78ABD6}" type="presParOf" srcId="{E319CFDE-6038-4B4B-B4BC-F6C3DAAEC8B2}" destId="{7308E659-486E-7940-B711-7A953EE96A46}" srcOrd="1" destOrd="0" presId="urn:microsoft.com/office/officeart/2005/8/layout/process4"/>
    <dgm:cxn modelId="{F9FA2295-AE4E-EC44-8D51-CB01EF6AA16B}" type="presParOf" srcId="{E319CFDE-6038-4B4B-B4BC-F6C3DAAEC8B2}" destId="{D7DC948F-FA5D-714A-A7A7-06FB359A22CD}" srcOrd="2" destOrd="0" presId="urn:microsoft.com/office/officeart/2005/8/layout/process4"/>
    <dgm:cxn modelId="{01DE6849-0067-5742-9A47-7123B1A588A8}" type="presParOf" srcId="{D7DC948F-FA5D-714A-A7A7-06FB359A22CD}" destId="{5DA36202-6CB4-3F4D-81C5-DDCDBE273093}" srcOrd="0" destOrd="0" presId="urn:microsoft.com/office/officeart/2005/8/layout/process4"/>
    <dgm:cxn modelId="{390439F8-29F6-AC43-A7D3-318356A862AA}" type="presParOf" srcId="{BC873053-1624-5849-AA70-B91EBE14AC27}" destId="{30E7C5EA-07DC-9948-8BFA-F41008CCFA72}" srcOrd="5" destOrd="0" presId="urn:microsoft.com/office/officeart/2005/8/layout/process4"/>
    <dgm:cxn modelId="{5D9E2059-CA16-D043-A365-0C9057C169D4}" type="presParOf" srcId="{BC873053-1624-5849-AA70-B91EBE14AC27}" destId="{D4380210-3FE9-5642-B9B0-7CA304AAED3D}" srcOrd="6" destOrd="0" presId="urn:microsoft.com/office/officeart/2005/8/layout/process4"/>
    <dgm:cxn modelId="{AAB0EDE3-E34B-9848-8E7D-81AD42F4CA8C}" type="presParOf" srcId="{D4380210-3FE9-5642-B9B0-7CA304AAED3D}" destId="{83B76198-6D32-F844-B7D1-14011A81F3E6}" srcOrd="0" destOrd="0" presId="urn:microsoft.com/office/officeart/2005/8/layout/process4"/>
    <dgm:cxn modelId="{F91E4EAF-5976-4F46-A18C-A99D51436945}" type="presParOf" srcId="{D4380210-3FE9-5642-B9B0-7CA304AAED3D}" destId="{1438C04B-27DF-A24E-BBF3-BBC88F4C729D}" srcOrd="1" destOrd="0" presId="urn:microsoft.com/office/officeart/2005/8/layout/process4"/>
    <dgm:cxn modelId="{64DED2C5-DFB0-B34F-A53F-4A74219C6845}" type="presParOf" srcId="{D4380210-3FE9-5642-B9B0-7CA304AAED3D}" destId="{42BDAF31-3CFD-5643-AB6C-399DC2DF0E65}" srcOrd="2" destOrd="0" presId="urn:microsoft.com/office/officeart/2005/8/layout/process4"/>
    <dgm:cxn modelId="{23741C7F-DA85-6041-B761-32AFC955F9AB}" type="presParOf" srcId="{42BDAF31-3CFD-5643-AB6C-399DC2DF0E65}" destId="{7E6107A1-DDBC-B542-A0B9-BBB9BBC6B1F5}" srcOrd="0" destOrd="0" presId="urn:microsoft.com/office/officeart/2005/8/layout/process4"/>
    <dgm:cxn modelId="{95BD875C-3F56-F24D-BFD5-7A4F5FFAACA5}" type="presParOf" srcId="{BC873053-1624-5849-AA70-B91EBE14AC27}" destId="{325C72D9-D004-2A47-BA83-A6F41A7521A5}" srcOrd="7" destOrd="0" presId="urn:microsoft.com/office/officeart/2005/8/layout/process4"/>
    <dgm:cxn modelId="{C90DD83F-5B0A-E044-8092-E7B3D3EC20FD}" type="presParOf" srcId="{BC873053-1624-5849-AA70-B91EBE14AC27}" destId="{96DA689B-0567-2340-8ABD-2E708443B47C}" srcOrd="8" destOrd="0" presId="urn:microsoft.com/office/officeart/2005/8/layout/process4"/>
    <dgm:cxn modelId="{A7B49AFA-B07C-1D43-84D9-F726F084E9F4}" type="presParOf" srcId="{96DA689B-0567-2340-8ABD-2E708443B47C}" destId="{FDF56F05-224F-BE4B-AF1C-079DD2DE94CC}" srcOrd="0" destOrd="0" presId="urn:microsoft.com/office/officeart/2005/8/layout/process4"/>
    <dgm:cxn modelId="{9DF16822-DAC2-8E4F-A3C3-5B70FC424B2D}" type="presParOf" srcId="{96DA689B-0567-2340-8ABD-2E708443B47C}" destId="{F8DEC20E-87BE-D740-90A6-0CEABEB1BF59}" srcOrd="1" destOrd="0" presId="urn:microsoft.com/office/officeart/2005/8/layout/process4"/>
    <dgm:cxn modelId="{BE3A8462-BA70-9C42-886D-35BEAC165CDD}" type="presParOf" srcId="{96DA689B-0567-2340-8ABD-2E708443B47C}" destId="{30E06AAC-7830-9D45-BC7D-ECB3427B4342}" srcOrd="2" destOrd="0" presId="urn:microsoft.com/office/officeart/2005/8/layout/process4"/>
    <dgm:cxn modelId="{38A5A245-65B3-BD4A-A717-5B67DAA05C08}" type="presParOf" srcId="{30E06AAC-7830-9D45-BC7D-ECB3427B4342}" destId="{052C2C36-4605-AC43-AFFD-83036958E928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AE667-963A-4C41-B7AB-32852CCF30C7}">
      <dsp:nvSpPr>
        <dsp:cNvPr id="0" name=""/>
        <dsp:cNvSpPr/>
      </dsp:nvSpPr>
      <dsp:spPr>
        <a:xfrm>
          <a:off x="0" y="5371588"/>
          <a:ext cx="10370634" cy="881253"/>
        </a:xfrm>
        <a:prstGeom prst="rect">
          <a:avLst/>
        </a:prstGeom>
        <a:gradFill rotWithShape="0">
          <a:gsLst>
            <a:gs pos="33000">
              <a:schemeClr val="bg2">
                <a:tint val="94000"/>
                <a:satMod val="80000"/>
                <a:lumMod val="52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glow rad="279400">
            <a:schemeClr val="accent1">
              <a:alpha val="44000"/>
            </a:schemeClr>
          </a:glow>
          <a:softEdge rad="0"/>
        </a:effectLst>
        <a:scene3d>
          <a:camera prst="orthographicFront"/>
          <a:lightRig rig="threePt" dir="t"/>
        </a:scene3d>
        <a:sp3d>
          <a:bevelT w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Educational Support Center</a:t>
          </a:r>
          <a:endParaRPr lang="en-US" sz="3200" b="1" kern="1200" dirty="0"/>
        </a:p>
      </dsp:txBody>
      <dsp:txXfrm>
        <a:off x="0" y="5371588"/>
        <a:ext cx="10370634" cy="475877"/>
      </dsp:txXfrm>
    </dsp:sp>
    <dsp:sp modelId="{5B60A978-31E5-8C4F-86BD-A982BA3DE244}">
      <dsp:nvSpPr>
        <dsp:cNvPr id="0" name=""/>
        <dsp:cNvSpPr/>
      </dsp:nvSpPr>
      <dsp:spPr>
        <a:xfrm>
          <a:off x="0" y="5850456"/>
          <a:ext cx="10370634" cy="405376"/>
        </a:xfrm>
        <a:prstGeom prst="rect">
          <a:avLst/>
        </a:prstGeom>
        <a:pattFill prst="pct20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bg1"/>
          </a:bgClr>
        </a:patt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Training Rooms, Board Room, ITC,</a:t>
          </a:r>
          <a:r>
            <a:rPr lang="en-US" sz="2000" b="1" kern="1200" baseline="0" dirty="0" smtClean="0"/>
            <a:t> </a:t>
          </a:r>
          <a:r>
            <a:rPr lang="en-US" sz="2000" b="1" kern="1200" dirty="0" smtClean="0"/>
            <a:t>Child Nutrition</a:t>
          </a:r>
          <a:r>
            <a:rPr lang="en-US" sz="2000" b="1" kern="1200" baseline="0" dirty="0" smtClean="0"/>
            <a:t> </a:t>
          </a:r>
          <a:r>
            <a:rPr lang="en-US" sz="2000" b="1" kern="1200" dirty="0" smtClean="0"/>
            <a:t>and Offices</a:t>
          </a:r>
          <a:endParaRPr lang="en-US" sz="2000" b="1" kern="1200" dirty="0"/>
        </a:p>
      </dsp:txBody>
      <dsp:txXfrm>
        <a:off x="0" y="5850456"/>
        <a:ext cx="10370634" cy="405376"/>
      </dsp:txXfrm>
    </dsp:sp>
    <dsp:sp modelId="{21D6F84A-C009-5E4A-AE93-ECEE68800CFA}">
      <dsp:nvSpPr>
        <dsp:cNvPr id="0" name=""/>
        <dsp:cNvSpPr/>
      </dsp:nvSpPr>
      <dsp:spPr>
        <a:xfrm rot="10800000">
          <a:off x="0" y="4029439"/>
          <a:ext cx="10370634" cy="1355368"/>
        </a:xfrm>
        <a:prstGeom prst="upArrowCallou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Central Office</a:t>
          </a:r>
          <a:endParaRPr lang="en-US" sz="2000" kern="1200" dirty="0"/>
        </a:p>
      </dsp:txBody>
      <dsp:txXfrm rot="-10800000">
        <a:off x="0" y="4029439"/>
        <a:ext cx="10370634" cy="475734"/>
      </dsp:txXfrm>
    </dsp:sp>
    <dsp:sp modelId="{1D3419B8-23DB-9642-9621-47CEC7FEA09D}">
      <dsp:nvSpPr>
        <dsp:cNvPr id="0" name=""/>
        <dsp:cNvSpPr/>
      </dsp:nvSpPr>
      <dsp:spPr>
        <a:xfrm>
          <a:off x="0" y="4505173"/>
          <a:ext cx="10370634" cy="405255"/>
        </a:xfrm>
        <a:prstGeom prst="rect">
          <a:avLst/>
        </a:prstGeom>
        <a:pattFill prst="pct20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bg1"/>
          </a:bgClr>
        </a:patt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Offices, Training</a:t>
          </a:r>
          <a:r>
            <a:rPr lang="en-US" sz="2000" kern="1200" baseline="0" dirty="0" smtClean="0"/>
            <a:t> and </a:t>
          </a:r>
          <a:r>
            <a:rPr lang="en-US" sz="2000" kern="1200" dirty="0" smtClean="0"/>
            <a:t>Meeting Room, Records Storage</a:t>
          </a:r>
          <a:endParaRPr lang="en-US" sz="2000" kern="1200" dirty="0"/>
        </a:p>
      </dsp:txBody>
      <dsp:txXfrm>
        <a:off x="0" y="4505173"/>
        <a:ext cx="10370634" cy="405255"/>
      </dsp:txXfrm>
    </dsp:sp>
    <dsp:sp modelId="{7308E659-486E-7940-B711-7A953EE96A46}">
      <dsp:nvSpPr>
        <dsp:cNvPr id="0" name=""/>
        <dsp:cNvSpPr/>
      </dsp:nvSpPr>
      <dsp:spPr>
        <a:xfrm rot="10800000">
          <a:off x="0" y="2687289"/>
          <a:ext cx="10370634" cy="1355368"/>
        </a:xfrm>
        <a:prstGeom prst="upArrowCallout">
          <a:avLst/>
        </a:prstGeom>
        <a:gradFill rotWithShape="0">
          <a:gsLst>
            <a:gs pos="33000">
              <a:schemeClr val="bg2">
                <a:tint val="94000"/>
                <a:satMod val="80000"/>
                <a:lumMod val="52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Crabtree</a:t>
          </a:r>
          <a:endParaRPr lang="en-US" sz="2000" kern="1200" dirty="0"/>
        </a:p>
      </dsp:txBody>
      <dsp:txXfrm rot="-10800000">
        <a:off x="0" y="2687289"/>
        <a:ext cx="10370634" cy="475734"/>
      </dsp:txXfrm>
    </dsp:sp>
    <dsp:sp modelId="{5DA36202-6CB4-3F4D-81C5-DDCDBE273093}">
      <dsp:nvSpPr>
        <dsp:cNvPr id="0" name=""/>
        <dsp:cNvSpPr/>
      </dsp:nvSpPr>
      <dsp:spPr>
        <a:xfrm>
          <a:off x="0" y="3181698"/>
          <a:ext cx="10370634" cy="405255"/>
        </a:xfrm>
        <a:prstGeom prst="rect">
          <a:avLst/>
        </a:prstGeom>
        <a:pattFill prst="pct20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bg1"/>
          </a:bgClr>
        </a:patt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Child Nutrition</a:t>
          </a:r>
          <a:endParaRPr lang="en-US" sz="2000" kern="1200" dirty="0"/>
        </a:p>
      </dsp:txBody>
      <dsp:txXfrm>
        <a:off x="0" y="3181698"/>
        <a:ext cx="10370634" cy="405255"/>
      </dsp:txXfrm>
    </dsp:sp>
    <dsp:sp modelId="{1438C04B-27DF-A24E-BBF3-BBC88F4C729D}">
      <dsp:nvSpPr>
        <dsp:cNvPr id="0" name=""/>
        <dsp:cNvSpPr/>
      </dsp:nvSpPr>
      <dsp:spPr>
        <a:xfrm rot="10800000">
          <a:off x="0" y="1345140"/>
          <a:ext cx="10370634" cy="1355368"/>
        </a:xfrm>
        <a:prstGeom prst="upArrowCallout">
          <a:avLst/>
        </a:prstGeom>
        <a:gradFill rotWithShape="0">
          <a:gsLst>
            <a:gs pos="33000">
              <a:schemeClr val="bg2">
                <a:tint val="94000"/>
                <a:satMod val="80000"/>
                <a:lumMod val="52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CHHS</a:t>
          </a:r>
          <a:endParaRPr lang="en-US" sz="1700" kern="1200" dirty="0"/>
        </a:p>
      </dsp:txBody>
      <dsp:txXfrm rot="-10800000">
        <a:off x="0" y="1345140"/>
        <a:ext cx="10370634" cy="475734"/>
      </dsp:txXfrm>
    </dsp:sp>
    <dsp:sp modelId="{7E6107A1-DDBC-B542-A0B9-BBB9BBC6B1F5}">
      <dsp:nvSpPr>
        <dsp:cNvPr id="0" name=""/>
        <dsp:cNvSpPr/>
      </dsp:nvSpPr>
      <dsp:spPr>
        <a:xfrm>
          <a:off x="0" y="1820874"/>
          <a:ext cx="10370634" cy="405255"/>
        </a:xfrm>
        <a:prstGeom prst="rect">
          <a:avLst/>
        </a:prstGeom>
        <a:pattFill prst="pct20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bg1"/>
          </a:bgClr>
        </a:patt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Board Room and Instructional Technology Center (ITC)</a:t>
          </a:r>
          <a:endParaRPr lang="en-US" sz="2000" kern="1200" dirty="0"/>
        </a:p>
      </dsp:txBody>
      <dsp:txXfrm>
        <a:off x="0" y="1820874"/>
        <a:ext cx="10370634" cy="405255"/>
      </dsp:txXfrm>
    </dsp:sp>
    <dsp:sp modelId="{F8DEC20E-87BE-D740-90A6-0CEABEB1BF59}">
      <dsp:nvSpPr>
        <dsp:cNvPr id="0" name=""/>
        <dsp:cNvSpPr/>
      </dsp:nvSpPr>
      <dsp:spPr>
        <a:xfrm rot="10800000">
          <a:off x="0" y="0"/>
          <a:ext cx="10370634" cy="1355368"/>
        </a:xfrm>
        <a:prstGeom prst="upArrowCallout">
          <a:avLst/>
        </a:prstGeom>
        <a:gradFill rotWithShape="0">
          <a:gsLst>
            <a:gs pos="33000">
              <a:schemeClr val="bg2">
                <a:tint val="94000"/>
                <a:satMod val="80000"/>
                <a:lumMod val="52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Former</a:t>
          </a:r>
          <a:r>
            <a:rPr lang="en-US" sz="1700" kern="1200" baseline="0" dirty="0" smtClean="0"/>
            <a:t> Hazelwood</a:t>
          </a:r>
          <a:endParaRPr lang="en-US" sz="1700" kern="1200" dirty="0"/>
        </a:p>
      </dsp:txBody>
      <dsp:txXfrm rot="-10800000">
        <a:off x="0" y="0"/>
        <a:ext cx="10370634" cy="475734"/>
      </dsp:txXfrm>
    </dsp:sp>
    <dsp:sp modelId="{052C2C36-4605-AC43-AFFD-83036958E928}">
      <dsp:nvSpPr>
        <dsp:cNvPr id="0" name=""/>
        <dsp:cNvSpPr/>
      </dsp:nvSpPr>
      <dsp:spPr>
        <a:xfrm>
          <a:off x="4193" y="478724"/>
          <a:ext cx="10362247" cy="405255"/>
        </a:xfrm>
        <a:prstGeom prst="rect">
          <a:avLst/>
        </a:prstGeom>
        <a:pattFill prst="pct20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bg1"/>
          </a:bgClr>
        </a:patt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14</a:t>
          </a:r>
          <a:r>
            <a:rPr lang="en-US" sz="2000" kern="1200" baseline="0" dirty="0" smtClean="0"/>
            <a:t> Exceptional Child Support Staff Offices, and Large Training Room</a:t>
          </a:r>
          <a:endParaRPr lang="en-US" sz="2000" kern="1200" dirty="0"/>
        </a:p>
      </dsp:txBody>
      <dsp:txXfrm>
        <a:off x="4193" y="478724"/>
        <a:ext cx="10362247" cy="405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01E39-74F0-6547-A7AA-11354A13C769}" type="datetimeFigureOut">
              <a:rPr lang="en-US" smtClean="0"/>
              <a:t>2/1/19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2A20E-283E-A643-B7F0-BD46933B1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05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2A20E-283E-A643-B7F0-BD46933B10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4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98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34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46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3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32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20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04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67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15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06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23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0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bg2">
                <a:tint val="94000"/>
                <a:satMod val="80000"/>
                <a:lumMod val="9000"/>
                <a:lumOff val="91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Educational Support Center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“A 21</a:t>
            </a:r>
            <a:r>
              <a:rPr lang="en-US" i="1" baseline="30000" dirty="0" smtClean="0"/>
              <a:t>st</a:t>
            </a:r>
            <a:r>
              <a:rPr lang="en-US" i="1" dirty="0" smtClean="0"/>
              <a:t> Century training and support center for our amazing teachers”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1571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Support Center: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Future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Maintenance and Transportation Facility	6 Acres of usable land</a:t>
            </a:r>
            <a:r>
              <a:rPr lang="en-US" dirty="0"/>
              <a:t>		</a:t>
            </a:r>
          </a:p>
          <a:p>
            <a:pPr lvl="2"/>
            <a:r>
              <a:rPr lang="en-US" sz="2000" dirty="0"/>
              <a:t>Maintenance 				15,000 </a:t>
            </a:r>
            <a:r>
              <a:rPr lang="en-US" sz="2000" dirty="0" err="1"/>
              <a:t>sq</a:t>
            </a:r>
            <a:r>
              <a:rPr lang="en-US" sz="2000" dirty="0"/>
              <a:t> </a:t>
            </a:r>
            <a:r>
              <a:rPr lang="en-US" sz="2000" dirty="0" err="1"/>
              <a:t>ft</a:t>
            </a:r>
            <a:endParaRPr lang="en-US" sz="2000" dirty="0"/>
          </a:p>
          <a:p>
            <a:pPr lvl="3"/>
            <a:r>
              <a:rPr lang="en-US" sz="2000" dirty="0"/>
              <a:t>Lawnmower </a:t>
            </a:r>
            <a:r>
              <a:rPr lang="en-US" sz="2000" dirty="0" smtClean="0"/>
              <a:t>Shop</a:t>
            </a:r>
            <a:r>
              <a:rPr lang="en-US" sz="2000" dirty="0"/>
              <a:t>			4,500 </a:t>
            </a:r>
            <a:r>
              <a:rPr lang="en-US" sz="2000" dirty="0" err="1"/>
              <a:t>sq</a:t>
            </a:r>
            <a:r>
              <a:rPr lang="en-US" sz="2000" dirty="0"/>
              <a:t> </a:t>
            </a:r>
            <a:r>
              <a:rPr lang="en-US" sz="2000" dirty="0" err="1"/>
              <a:t>ft</a:t>
            </a:r>
            <a:endParaRPr lang="en-US" sz="2000" dirty="0"/>
          </a:p>
          <a:p>
            <a:pPr lvl="3"/>
            <a:r>
              <a:rPr lang="en-US" sz="2000" dirty="0"/>
              <a:t>Welding / Carpentry Shop	</a:t>
            </a:r>
            <a:r>
              <a:rPr lang="en-US" sz="2000" dirty="0" smtClean="0"/>
              <a:t>	5,000 </a:t>
            </a:r>
            <a:r>
              <a:rPr lang="en-US" sz="2000" dirty="0" err="1"/>
              <a:t>sq</a:t>
            </a:r>
            <a:r>
              <a:rPr lang="en-US" sz="2000" dirty="0"/>
              <a:t> </a:t>
            </a:r>
            <a:r>
              <a:rPr lang="en-US" sz="2000" dirty="0" err="1"/>
              <a:t>ft</a:t>
            </a:r>
            <a:endParaRPr lang="en-US" sz="2000" dirty="0"/>
          </a:p>
          <a:p>
            <a:pPr lvl="2"/>
            <a:r>
              <a:rPr lang="en-US" sz="2000" dirty="0"/>
              <a:t>Transportation				15,000 </a:t>
            </a:r>
            <a:r>
              <a:rPr lang="en-US" sz="2000" dirty="0" err="1"/>
              <a:t>sq</a:t>
            </a:r>
            <a:r>
              <a:rPr lang="en-US" sz="2000" dirty="0"/>
              <a:t> </a:t>
            </a:r>
            <a:r>
              <a:rPr lang="en-US" sz="2000" dirty="0" err="1"/>
              <a:t>ft</a:t>
            </a:r>
            <a:endParaRPr lang="en-US" sz="2000" dirty="0"/>
          </a:p>
          <a:p>
            <a:r>
              <a:rPr lang="en-US" b="1" dirty="0" smtClean="0"/>
              <a:t>Total Space Needed				39,500 </a:t>
            </a:r>
            <a:r>
              <a:rPr lang="en-US" b="1" dirty="0" err="1" smtClean="0"/>
              <a:t>sq</a:t>
            </a:r>
            <a:r>
              <a:rPr lang="en-US" b="1" dirty="0" smtClean="0"/>
              <a:t> </a:t>
            </a:r>
            <a:r>
              <a:rPr lang="en-US" b="1" dirty="0" err="1" smtClean="0"/>
              <a:t>ft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Support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r>
              <a:rPr lang="en-US" sz="2400" dirty="0"/>
              <a:t>Training Rooms, Instructional Technology Center, Child Nutrition, and Support </a:t>
            </a:r>
            <a:r>
              <a:rPr lang="en-US" sz="2400" dirty="0" smtClean="0"/>
              <a:t>Staff																		</a:t>
            </a:r>
            <a:r>
              <a:rPr lang="en-US" sz="2400" b="1" dirty="0" smtClean="0"/>
              <a:t>Total </a:t>
            </a:r>
            <a:r>
              <a:rPr lang="en-US" sz="2400" b="1" dirty="0"/>
              <a:t>Space Needed 				42,750 </a:t>
            </a:r>
            <a:r>
              <a:rPr lang="en-US" sz="2400" b="1" dirty="0" err="1"/>
              <a:t>sq</a:t>
            </a:r>
            <a:r>
              <a:rPr lang="en-US" sz="2400" b="1" dirty="0"/>
              <a:t> </a:t>
            </a:r>
            <a:r>
              <a:rPr lang="en-US" sz="2400" b="1" dirty="0" err="1" smtClean="0"/>
              <a:t>ft</a:t>
            </a:r>
            <a:r>
              <a:rPr lang="en-US" sz="2400" b="1" dirty="0" smtClean="0"/>
              <a:t>		Cost</a:t>
            </a:r>
            <a:r>
              <a:rPr lang="en-US" sz="2400" b="1" dirty="0"/>
              <a:t> E</a:t>
            </a:r>
            <a:r>
              <a:rPr lang="en-US" sz="2400" b="1" dirty="0" smtClean="0"/>
              <a:t>stimate					$12.6 million	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84458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Support center:</a:t>
            </a:r>
            <a:br>
              <a:rPr lang="en-US" dirty="0" smtClean="0"/>
            </a:br>
            <a:r>
              <a:rPr lang="en-US" dirty="0" smtClean="0"/>
              <a:t>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Central Haywood Gym &amp; Shop </a:t>
            </a:r>
            <a:r>
              <a:rPr lang="en-US" sz="2400" dirty="0"/>
              <a:t>C</a:t>
            </a:r>
            <a:r>
              <a:rPr lang="en-US" sz="2400" dirty="0" smtClean="0"/>
              <a:t>lass Replacement 	$5.1 million</a:t>
            </a:r>
          </a:p>
          <a:p>
            <a:r>
              <a:rPr lang="en-US" sz="2400" dirty="0"/>
              <a:t>N</a:t>
            </a:r>
            <a:r>
              <a:rPr lang="en-US" sz="2400" dirty="0" smtClean="0"/>
              <a:t>ew Elementary </a:t>
            </a:r>
            <a:r>
              <a:rPr lang="en-US" sz="2400" dirty="0"/>
              <a:t>S</a:t>
            </a:r>
            <a:r>
              <a:rPr lang="en-US" sz="2400" dirty="0" smtClean="0"/>
              <a:t>chool 					$27 million		Gym							$3.9 million</a:t>
            </a:r>
          </a:p>
          <a:p>
            <a:r>
              <a:rPr lang="en-US" sz="2400" dirty="0" smtClean="0"/>
              <a:t>Office &amp; Meeting </a:t>
            </a:r>
            <a:r>
              <a:rPr lang="en-US" sz="2400" dirty="0"/>
              <a:t>S</a:t>
            </a:r>
            <a:r>
              <a:rPr lang="en-US" sz="2400" dirty="0" smtClean="0"/>
              <a:t>pace					$3.6 million					</a:t>
            </a:r>
            <a:r>
              <a:rPr lang="en-US" sz="2800" dirty="0" smtClean="0"/>
              <a:t>						</a:t>
            </a:r>
            <a:r>
              <a:rPr lang="en-US" sz="2400" b="1" dirty="0" smtClean="0"/>
              <a:t>Cost Estimate				</a:t>
            </a:r>
            <a:r>
              <a:rPr lang="en-US" sz="2400" b="1" dirty="0"/>
              <a:t> </a:t>
            </a:r>
            <a:r>
              <a:rPr lang="en-US" sz="2400" b="1" dirty="0" smtClean="0"/>
              <a:t>     $39.6 million</a:t>
            </a:r>
            <a:endParaRPr lang="en-US" sz="24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96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support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4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en-US" sz="2000" dirty="0" smtClean="0"/>
          </a:p>
          <a:p>
            <a:pPr marL="0" lvl="4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en-US" sz="2000" dirty="0"/>
          </a:p>
          <a:p>
            <a:pPr marL="0" lvl="4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en-US" sz="2000" dirty="0" smtClean="0"/>
          </a:p>
          <a:p>
            <a:pPr marL="0" lvl="4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en-US" sz="2000" dirty="0"/>
          </a:p>
          <a:p>
            <a:pPr marL="0" lvl="4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sz="2800" dirty="0" smtClean="0"/>
              <a:t>Questions </a:t>
            </a:r>
            <a:r>
              <a:rPr lang="en-US" sz="2800" dirty="0"/>
              <a:t>or Comments</a:t>
            </a:r>
          </a:p>
          <a:p>
            <a:pPr marL="0" marR="0" lvl="4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161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52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827630"/>
              </p:ext>
            </p:extLst>
          </p:nvPr>
        </p:nvGraphicFramePr>
        <p:xfrm>
          <a:off x="825191" y="245326"/>
          <a:ext cx="10370634" cy="6255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97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Haywood (CHHS)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Convert the current Board Room to a gym for Central Haywood</a:t>
            </a:r>
          </a:p>
          <a:p>
            <a:r>
              <a:rPr lang="en-US" sz="2400" dirty="0" smtClean="0"/>
              <a:t>Move Instructional Technology Center (ITC) to Educational Support Center</a:t>
            </a:r>
          </a:p>
          <a:p>
            <a:r>
              <a:rPr lang="en-US" sz="2400" dirty="0" smtClean="0"/>
              <a:t>Move Adult Learning Center to vacated ITC space at Central Haywood</a:t>
            </a:r>
          </a:p>
          <a:p>
            <a:r>
              <a:rPr lang="en-US" sz="2400" dirty="0" smtClean="0"/>
              <a:t>Move two Training Rooms and Board Room to Educational Support Center</a:t>
            </a:r>
          </a:p>
        </p:txBody>
      </p:sp>
    </p:spTree>
    <p:extLst>
      <p:ext uri="{BB962C8B-B14F-4D97-AF65-F5344CB8AC3E}">
        <p14:creationId xmlns:p14="http://schemas.microsoft.com/office/powerpoint/2010/main" val="174439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Crabtree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Move Child Nutrition to Educational Support Center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35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Former Hazelwood Elementary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Move Adult Learning Center to Central Haywood</a:t>
            </a:r>
          </a:p>
          <a:p>
            <a:r>
              <a:rPr lang="en-US" sz="2400" dirty="0" smtClean="0"/>
              <a:t>Move large training room to Educational Support Center</a:t>
            </a:r>
          </a:p>
          <a:p>
            <a:r>
              <a:rPr lang="en-US" sz="2400" dirty="0" smtClean="0"/>
              <a:t>Move 14 Exceptional Child support staff to Educational Support Center</a:t>
            </a:r>
          </a:p>
        </p:txBody>
      </p:sp>
    </p:spTree>
    <p:extLst>
      <p:ext uri="{BB962C8B-B14F-4D97-AF65-F5344CB8AC3E}">
        <p14:creationId xmlns:p14="http://schemas.microsoft.com/office/powerpoint/2010/main" val="106527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Elementary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05639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Maintain as an elementary school option for anticipated growth in student population</a:t>
            </a:r>
          </a:p>
          <a:p>
            <a:r>
              <a:rPr lang="en-US" sz="2400" dirty="0" smtClean="0"/>
              <a:t>400 residential units are projected</a:t>
            </a:r>
          </a:p>
          <a:p>
            <a:r>
              <a:rPr lang="en-US" sz="2400" dirty="0" smtClean="0"/>
              <a:t>127 Single Family Permits issued in Haywood County in 2018</a:t>
            </a:r>
          </a:p>
          <a:p>
            <a:r>
              <a:rPr lang="en-US" sz="2400" dirty="0" smtClean="0"/>
              <a:t>36 Single Family Permits in the Town of Waynesville in 2018</a:t>
            </a:r>
          </a:p>
          <a:p>
            <a:r>
              <a:rPr lang="en-US" sz="2400" dirty="0" smtClean="0"/>
              <a:t>252 New Residential Start-up Permits in the Town of Waynesville in 2019</a:t>
            </a:r>
          </a:p>
          <a:p>
            <a:r>
              <a:rPr lang="en-US" sz="2400" dirty="0" smtClean="0"/>
              <a:t>House Bill 13: Maximum Class Size Requirement 115C-301				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897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Support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1775695"/>
            <a:ext cx="9603275" cy="3450613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Provides for integrated instructional support services</a:t>
            </a:r>
          </a:p>
          <a:p>
            <a:r>
              <a:rPr lang="en-US" sz="2400" dirty="0" smtClean="0"/>
              <a:t>Creates needed training space for teachers and staff</a:t>
            </a:r>
          </a:p>
          <a:p>
            <a:r>
              <a:rPr lang="en-US" sz="2400" dirty="0" smtClean="0"/>
              <a:t>Maintains Central Elementary for potential growth in student population</a:t>
            </a:r>
          </a:p>
          <a:p>
            <a:r>
              <a:rPr lang="en-US" sz="2400" dirty="0" smtClean="0"/>
              <a:t>Eliminates the need to replace Central Haywood gym</a:t>
            </a:r>
          </a:p>
          <a:p>
            <a:r>
              <a:rPr lang="en-US" sz="2400" dirty="0" smtClean="0"/>
              <a:t>Allows us to completely vacate Former Hazelwood, Crabtree property, and current Central Office</a:t>
            </a:r>
          </a:p>
          <a:p>
            <a:r>
              <a:rPr lang="en-US" sz="2400" dirty="0"/>
              <a:t>Provides office space for current central office and </a:t>
            </a:r>
            <a:r>
              <a:rPr lang="en-US" sz="2400" dirty="0" smtClean="0"/>
              <a:t>Exceptional Child </a:t>
            </a:r>
            <a:r>
              <a:rPr lang="en-US" sz="2400" dirty="0"/>
              <a:t>support staff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60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Support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1853754"/>
            <a:ext cx="10085831" cy="3952686"/>
          </a:xfrm>
        </p:spPr>
        <p:txBody>
          <a:bodyPr>
            <a:noAutofit/>
          </a:bodyPr>
          <a:lstStyle/>
          <a:p>
            <a:r>
              <a:rPr lang="en-US" sz="2300" dirty="0" smtClean="0"/>
              <a:t>Reduces maintenance repairs and replacement costs</a:t>
            </a:r>
          </a:p>
          <a:p>
            <a:r>
              <a:rPr lang="en-US" sz="2300" dirty="0" smtClean="0"/>
              <a:t>Provides a integrated hub for training, meetings, and on-site instructional technology support</a:t>
            </a:r>
          </a:p>
          <a:p>
            <a:r>
              <a:rPr lang="en-US" sz="2300" dirty="0" smtClean="0"/>
              <a:t>Reduces the amount of break-down and set-up time for trainings and meetings</a:t>
            </a:r>
          </a:p>
          <a:p>
            <a:r>
              <a:rPr lang="en-US" sz="2300" dirty="0" smtClean="0"/>
              <a:t>Reduces the amount of travel on the part of teachers, trainers, and support staff</a:t>
            </a:r>
          </a:p>
          <a:p>
            <a:r>
              <a:rPr lang="en-US" sz="2300" dirty="0" smtClean="0"/>
              <a:t>Streamlines scheduling and allows for on-site food preparation</a:t>
            </a:r>
          </a:p>
          <a:p>
            <a:r>
              <a:rPr lang="en-US" sz="2300" dirty="0" smtClean="0"/>
              <a:t>Serves as a recruitment tool for teachers by offering a 21</a:t>
            </a:r>
            <a:r>
              <a:rPr lang="en-US" sz="2300" baseline="30000" dirty="0" smtClean="0"/>
              <a:t>st</a:t>
            </a:r>
            <a:r>
              <a:rPr lang="en-US" sz="2300" dirty="0" smtClean="0"/>
              <a:t> Century training facility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093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Support Center: 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53754"/>
            <a:ext cx="10213848" cy="3869679"/>
          </a:xfrm>
        </p:spPr>
        <p:txBody>
          <a:bodyPr>
            <a:noAutofit/>
          </a:bodyPr>
          <a:lstStyle/>
          <a:p>
            <a:pPr lvl="0"/>
            <a:r>
              <a:rPr lang="en-US" b="1" dirty="0" smtClean="0"/>
              <a:t>Training Rooms, Instructional Technology Center, Child Nutrition, and Support Staff</a:t>
            </a:r>
            <a:r>
              <a:rPr lang="en-US" b="1" dirty="0"/>
              <a:t> </a:t>
            </a:r>
            <a:r>
              <a:rPr lang="en-US" b="1" dirty="0" smtClean="0"/>
              <a:t>   							5 </a:t>
            </a:r>
            <a:r>
              <a:rPr lang="en-US" b="1" dirty="0"/>
              <a:t>A</a:t>
            </a:r>
            <a:r>
              <a:rPr lang="en-US" b="1" dirty="0" smtClean="0"/>
              <a:t>cres </a:t>
            </a:r>
            <a:r>
              <a:rPr lang="en-US" b="1" dirty="0"/>
              <a:t>of usable land</a:t>
            </a:r>
          </a:p>
          <a:p>
            <a:pPr lvl="2"/>
            <a:r>
              <a:rPr lang="en-US" sz="2000" dirty="0" smtClean="0"/>
              <a:t>Training/Meeting Space					9,000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endParaRPr lang="en-US" sz="2000" dirty="0" smtClean="0"/>
          </a:p>
          <a:p>
            <a:pPr lvl="2"/>
            <a:r>
              <a:rPr lang="en-US" sz="2000" dirty="0" smtClean="0"/>
              <a:t>Instructional Technology Center Office</a:t>
            </a:r>
            <a:r>
              <a:rPr lang="en-US" sz="2000" dirty="0"/>
              <a:t>, L</a:t>
            </a:r>
            <a:r>
              <a:rPr lang="en-US" sz="2000" dirty="0" smtClean="0"/>
              <a:t>ab, </a:t>
            </a:r>
            <a:r>
              <a:rPr lang="en-US" sz="2000" dirty="0"/>
              <a:t>S</a:t>
            </a:r>
            <a:r>
              <a:rPr lang="en-US" sz="2000" dirty="0" smtClean="0"/>
              <a:t>erver, </a:t>
            </a:r>
            <a:r>
              <a:rPr lang="en-US" sz="2000" dirty="0"/>
              <a:t>and S</a:t>
            </a:r>
            <a:r>
              <a:rPr lang="en-US" sz="2000" dirty="0" smtClean="0"/>
              <a:t>torage									10,000 </a:t>
            </a:r>
            <a:r>
              <a:rPr lang="en-US" sz="2000" dirty="0" err="1"/>
              <a:t>sq</a:t>
            </a:r>
            <a:r>
              <a:rPr lang="en-US" sz="2000" dirty="0"/>
              <a:t> </a:t>
            </a:r>
            <a:r>
              <a:rPr lang="en-US" sz="2000" dirty="0" err="1" smtClean="0"/>
              <a:t>ft</a:t>
            </a:r>
            <a:endParaRPr lang="en-US" sz="2000" dirty="0" smtClean="0"/>
          </a:p>
          <a:p>
            <a:pPr lvl="2"/>
            <a:r>
              <a:rPr lang="en-US" sz="2000" dirty="0" smtClean="0"/>
              <a:t>Support Staff </a:t>
            </a:r>
            <a:r>
              <a:rPr lang="en-US" sz="2000" dirty="0"/>
              <a:t>S</a:t>
            </a:r>
            <a:r>
              <a:rPr lang="en-US" sz="2000" dirty="0" smtClean="0"/>
              <a:t>pace 	</a:t>
            </a:r>
            <a:r>
              <a:rPr lang="en-US" sz="2000" dirty="0"/>
              <a:t>			</a:t>
            </a:r>
            <a:r>
              <a:rPr lang="en-US" sz="2000" dirty="0" smtClean="0"/>
              <a:t>      	8,750 </a:t>
            </a:r>
            <a:r>
              <a:rPr lang="en-US" sz="2000" dirty="0" err="1"/>
              <a:t>sq</a:t>
            </a:r>
            <a:r>
              <a:rPr lang="en-US" sz="2000" dirty="0"/>
              <a:t> </a:t>
            </a:r>
            <a:r>
              <a:rPr lang="en-US" sz="2000" dirty="0" err="1"/>
              <a:t>ft</a:t>
            </a:r>
            <a:r>
              <a:rPr lang="en-US" sz="2000" dirty="0"/>
              <a:t>	</a:t>
            </a:r>
            <a:endParaRPr lang="en-US" sz="2000" dirty="0" smtClean="0"/>
          </a:p>
          <a:p>
            <a:pPr lvl="2"/>
            <a:r>
              <a:rPr lang="en-US" sz="2000" dirty="0" smtClean="0"/>
              <a:t>Child </a:t>
            </a:r>
            <a:r>
              <a:rPr lang="en-US" sz="2000" dirty="0"/>
              <a:t>Nutrition Office </a:t>
            </a:r>
            <a:r>
              <a:rPr lang="en-US" sz="2000" dirty="0" smtClean="0"/>
              <a:t>Space </a:t>
            </a:r>
            <a:r>
              <a:rPr lang="en-US" sz="2000" dirty="0"/>
              <a:t>		</a:t>
            </a:r>
            <a:r>
              <a:rPr lang="en-US" sz="2000" dirty="0" smtClean="0"/>
              <a:t>		1,000 </a:t>
            </a:r>
            <a:r>
              <a:rPr lang="en-US" sz="2000" dirty="0" err="1"/>
              <a:t>sq</a:t>
            </a:r>
            <a:r>
              <a:rPr lang="en-US" sz="2000" dirty="0"/>
              <a:t> </a:t>
            </a:r>
            <a:r>
              <a:rPr lang="en-US" sz="2000" dirty="0" err="1"/>
              <a:t>ft</a:t>
            </a:r>
            <a:r>
              <a:rPr lang="en-US" sz="2000" dirty="0"/>
              <a:t> </a:t>
            </a:r>
          </a:p>
          <a:p>
            <a:pPr lvl="3"/>
            <a:r>
              <a:rPr lang="en-US" sz="2000" dirty="0"/>
              <a:t>Dry </a:t>
            </a:r>
            <a:r>
              <a:rPr lang="en-US" sz="2000" dirty="0" smtClean="0"/>
              <a:t>storage, Cooler </a:t>
            </a:r>
            <a:r>
              <a:rPr lang="en-US" sz="2000" dirty="0"/>
              <a:t>and Freezer    </a:t>
            </a:r>
            <a:r>
              <a:rPr lang="en-US" sz="2000" dirty="0" smtClean="0"/>
              <a:t>	 </a:t>
            </a:r>
            <a:r>
              <a:rPr lang="en-US" sz="2000" dirty="0"/>
              <a:t>	</a:t>
            </a:r>
            <a:r>
              <a:rPr lang="en-US" sz="2000" dirty="0" smtClean="0"/>
              <a:t>	9,000 </a:t>
            </a:r>
            <a:r>
              <a:rPr lang="en-US" sz="2000" dirty="0" err="1"/>
              <a:t>sq</a:t>
            </a:r>
            <a:r>
              <a:rPr lang="en-US" sz="2000" dirty="0"/>
              <a:t> </a:t>
            </a:r>
            <a:r>
              <a:rPr lang="en-US" sz="2000" dirty="0" err="1"/>
              <a:t>ft</a:t>
            </a:r>
            <a:endParaRPr lang="en-US" sz="2000" dirty="0"/>
          </a:p>
          <a:p>
            <a:pPr lvl="2"/>
            <a:r>
              <a:rPr lang="en-US" sz="2000" dirty="0" smtClean="0"/>
              <a:t>Exceptional Child Support Staff Space</a:t>
            </a:r>
            <a:r>
              <a:rPr lang="en-US" sz="2000" dirty="0"/>
              <a:t>			</a:t>
            </a:r>
            <a:r>
              <a:rPr lang="en-US" sz="2000" dirty="0" smtClean="0"/>
              <a:t>5,000 </a:t>
            </a:r>
            <a:r>
              <a:rPr lang="en-US" sz="2000" dirty="0" err="1"/>
              <a:t>sq</a:t>
            </a:r>
            <a:r>
              <a:rPr lang="en-US" sz="2000" dirty="0"/>
              <a:t> </a:t>
            </a:r>
            <a:r>
              <a:rPr lang="en-US" sz="2000" dirty="0" err="1" smtClean="0"/>
              <a:t>ft</a:t>
            </a:r>
            <a:endParaRPr lang="en-US" sz="2000" dirty="0"/>
          </a:p>
          <a:p>
            <a:pPr lvl="2"/>
            <a:r>
              <a:rPr lang="en-US" sz="2000" b="1" dirty="0"/>
              <a:t>Total </a:t>
            </a:r>
            <a:r>
              <a:rPr lang="en-US" sz="2000" b="1" dirty="0" smtClean="0"/>
              <a:t>Space Needed </a:t>
            </a:r>
            <a:r>
              <a:rPr lang="en-US" sz="2000" b="1" dirty="0"/>
              <a:t>	</a:t>
            </a:r>
            <a:r>
              <a:rPr lang="en-US" sz="2000" b="1" dirty="0" smtClean="0"/>
              <a:t>				42,750 </a:t>
            </a:r>
            <a:r>
              <a:rPr lang="en-US" sz="2000" b="1" dirty="0" err="1"/>
              <a:t>sq</a:t>
            </a:r>
            <a:r>
              <a:rPr lang="en-US" sz="2000" b="1" dirty="0"/>
              <a:t> </a:t>
            </a:r>
            <a:r>
              <a:rPr lang="en-US" sz="2000" b="1" dirty="0" err="1"/>
              <a:t>ft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92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7800</TotalTime>
  <Words>409</Words>
  <Application>Microsoft Macintosh PowerPoint</Application>
  <PresentationFormat>Widescreen</PresentationFormat>
  <Paragraphs>73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Gill Sans MT</vt:lpstr>
      <vt:lpstr>Arial</vt:lpstr>
      <vt:lpstr>Gallery</vt:lpstr>
      <vt:lpstr>Educational Support Center</vt:lpstr>
      <vt:lpstr>PowerPoint Presentation</vt:lpstr>
      <vt:lpstr>Central Haywood (CHHS)</vt:lpstr>
      <vt:lpstr>Crabtree property</vt:lpstr>
      <vt:lpstr>Former Hazelwood Elementary</vt:lpstr>
      <vt:lpstr>Central Elementary </vt:lpstr>
      <vt:lpstr>Educational Support Center</vt:lpstr>
      <vt:lpstr>Educational Support Center</vt:lpstr>
      <vt:lpstr>Educational Support Center:  Specifications</vt:lpstr>
      <vt:lpstr>Educational Support Center:   Future considerations</vt:lpstr>
      <vt:lpstr>Educational Support center</vt:lpstr>
      <vt:lpstr>Educational Support center: Alternative</vt:lpstr>
      <vt:lpstr>Educational support center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HCS Training and Suppo</dc:title>
  <dc:creator>Microsoft Office User</dc:creator>
  <cp:lastModifiedBy>Microsoft Office User</cp:lastModifiedBy>
  <cp:revision>58</cp:revision>
  <dcterms:created xsi:type="dcterms:W3CDTF">2019-01-14T17:30:19Z</dcterms:created>
  <dcterms:modified xsi:type="dcterms:W3CDTF">2019-02-01T14:06:51Z</dcterms:modified>
</cp:coreProperties>
</file>